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</p:sldMasterIdLst>
  <p:notesMasterIdLst>
    <p:notesMasterId r:id="rId21"/>
  </p:notesMasterIdLst>
  <p:sldIdLst>
    <p:sldId id="540" r:id="rId3"/>
    <p:sldId id="547" r:id="rId4"/>
    <p:sldId id="267" r:id="rId5"/>
    <p:sldId id="361" r:id="rId6"/>
    <p:sldId id="360" r:id="rId7"/>
    <p:sldId id="405" r:id="rId8"/>
    <p:sldId id="404" r:id="rId9"/>
    <p:sldId id="403" r:id="rId10"/>
    <p:sldId id="485" r:id="rId11"/>
    <p:sldId id="484" r:id="rId12"/>
    <p:sldId id="548" r:id="rId13"/>
    <p:sldId id="483" r:id="rId14"/>
    <p:sldId id="482" r:id="rId15"/>
    <p:sldId id="542" r:id="rId16"/>
    <p:sldId id="543" r:id="rId17"/>
    <p:sldId id="544" r:id="rId18"/>
    <p:sldId id="545" r:id="rId19"/>
    <p:sldId id="54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48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amÀtXm½mÇolmbpsS t{]jnX{]hÀ¯\w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kphntij Zo]hpambn C´ybnte¡p h¶Xv amÀtXm½mÇolmbmbncp¶p.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F.Un.52þÂ At±lw sImSp§ÃqcnÂ h¶nd§n.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tXm½mÇolm ]mebqÀ, tIm«¡mhv, tIm¡awKew, sImÃw, \ncWw, NmbÂ (\nebv¡Â) F¶o Øe§fnepw kphntijw {]kwKn¡pIbpw k`mkaql§Ä Øm]n¡pIbpw sNbvXp. 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ssaem¸qcn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Sp¯v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s]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cnbaebnÂ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F.Un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. 72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Â i{Xp¡Ä iqew sIm­v Ip¯n At±ls¯ h[n¨p.</a:t>
            </a:r>
          </a:p>
          <a:p>
            <a:endParaRPr lang="en-US" sz="32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web photo\stThomas.jpg"/>
          <p:cNvPicPr>
            <a:picLocks noChangeAspect="1" noChangeArrowheads="1"/>
          </p:cNvPicPr>
          <p:nvPr/>
        </p:nvPicPr>
        <p:blipFill>
          <a:blip r:embed="rId2"/>
          <a:srcRect r="17788"/>
          <a:stretch>
            <a:fillRect/>
          </a:stretch>
        </p:blipFill>
        <p:spPr bwMode="auto">
          <a:xfrm>
            <a:off x="304800" y="0"/>
            <a:ext cx="4648200" cy="6858000"/>
          </a:xfrm>
          <a:prstGeom prst="rect">
            <a:avLst/>
          </a:prstGeom>
          <a:noFill/>
        </p:spPr>
      </p:pic>
      <p:pic>
        <p:nvPicPr>
          <p:cNvPr id="3074" name="Picture 2" descr="D:\web photo\class 8\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0"/>
            <a:ext cx="3810000" cy="682669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533400"/>
            <a:ext cx="8763000" cy="6172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]ÝmXy anj\dnamcpsS t{]jnX{]hÀ¯\w</a:t>
            </a:r>
          </a:p>
          <a:p>
            <a:pPr algn="just"/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]ÝmXyk`bnÂ \ns¶¯nb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anj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dnamcnÂ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t{]jnXXo£vWX \ndª Cutim k`m sshZnI\mbncp¶p hnip² {^m³kokv tkhyÀ. </a:t>
            </a:r>
          </a:p>
          <a:p>
            <a:pPr algn="just"/>
            <a:endParaRPr lang="en-US" sz="26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26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26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1542 sabv 6--þmw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XobXn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C´ybnse§pw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aäp Ing¡³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cmPy§fnsebpw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t]¸Â{]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\n[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nbmbnC´ybnse¯nb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At±lw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amÀtXm½m {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InkvXym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nItfmSv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A\p`mh]qÀÆamb \bamWv kzoIcn¨ncp¶Xv. </a:t>
            </a:r>
          </a:p>
          <a:p>
            <a:pPr algn="just"/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1552 Unkw_À 8þmw XobXn ssN\bpsS Xoc¯pÅ km©nb³ Zzo]nÂh¨v hnip² {^m³kokv tkhyÀ CltemIhmkw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shSnªp.`uXnImhinjvSwþtKmhbnse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t_mw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PokÊv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Én¡bnÂ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kq£n¨nSp­v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2057400"/>
            <a:ext cx="990600" cy="137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71600" y="304800"/>
            <a:ext cx="7543800" cy="6172200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3200" dirty="0">
              <a:latin typeface="ML-TTIndulekhaHeavy" pitchFamily="82" charset="0"/>
            </a:endParaRPr>
          </a:p>
          <a:p>
            <a:endParaRPr lang="en-US" sz="3200" dirty="0">
              <a:latin typeface="ML-TTIndulekhaHeavy" pitchFamily="82" charset="0"/>
            </a:endParaRPr>
          </a:p>
          <a:p>
            <a:endParaRPr lang="en-US" sz="3200" dirty="0">
              <a:latin typeface="ML-TTIndulekhaHeavy" pitchFamily="82" charset="0"/>
            </a:endParaRPr>
          </a:p>
          <a:p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228600" y="474345"/>
            <a:ext cx="86106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dirty="0"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kotdmae_mÀ k`bpsS t{]jnX ssNX\yhpw apt¶ähpw</a:t>
            </a:r>
          </a:p>
          <a:p>
            <a:pPr algn="just"/>
            <a:r>
              <a:rPr lang="en-US" sz="3200" b="1" dirty="0">
                <a:latin typeface="ML-Aathira" pitchFamily="82" charset="0"/>
              </a:rPr>
              <a:t> 	</a:t>
            </a:r>
            <a:r>
              <a:rPr lang="en-US" sz="2800" b="1" dirty="0">
                <a:latin typeface="ML-Aathira" pitchFamily="82" charset="0"/>
              </a:rPr>
              <a:t>`mcX¯nse anj\dnamcnÂ KWyamb `</a:t>
            </a:r>
            <a:r>
              <a:rPr lang="en-US" sz="2800" b="1" dirty="0" err="1">
                <a:latin typeface="ML-Aathira" pitchFamily="82" charset="0"/>
              </a:rPr>
              <a:t>mKw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kotdmae_mÀ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k`bnÂ</a:t>
            </a:r>
            <a:r>
              <a:rPr lang="en-US" sz="2800" b="1" dirty="0">
                <a:latin typeface="ML-Aathira" pitchFamily="82" charset="0"/>
              </a:rPr>
              <a:t>\</a:t>
            </a:r>
            <a:r>
              <a:rPr lang="en-US" sz="2800" b="1" dirty="0" err="1">
                <a:latin typeface="ML-Aathira" pitchFamily="82" charset="0"/>
              </a:rPr>
              <a:t>n¶mWv</a:t>
            </a:r>
            <a:r>
              <a:rPr lang="en-US" sz="2800" b="1" dirty="0">
                <a:latin typeface="ML-Aathira" pitchFamily="82" charset="0"/>
              </a:rPr>
              <a:t>. </a:t>
            </a:r>
          </a:p>
          <a:p>
            <a:pPr algn="just"/>
            <a:r>
              <a:rPr lang="en-US" sz="2800" b="1" dirty="0">
                <a:latin typeface="ML-Aathira" pitchFamily="82" charset="0"/>
              </a:rPr>
              <a:t>  	Ass{</a:t>
            </a:r>
            <a:r>
              <a:rPr lang="en-US" sz="2800" b="1" dirty="0" err="1">
                <a:latin typeface="ML-Aathira" pitchFamily="82" charset="0"/>
              </a:rPr>
              <a:t>IkvXhcpsS</a:t>
            </a:r>
            <a:r>
              <a:rPr lang="en-US" sz="2800" b="1" dirty="0">
                <a:latin typeface="ML-Aathira" pitchFamily="82" charset="0"/>
              </a:rPr>
              <a:t> CSbnÂ It¯men¡mhnizmkw Im¯pkq£n¨p t]mcp¶XnÂ Cu k` hfscb[nIw hnPbn¨n«p­v.</a:t>
            </a: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381000" y="3581400"/>
            <a:ext cx="8305800" cy="3200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Hmtcm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ss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{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IkvXh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\pw t{]jnX³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amt½mZokm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kzoIcn¡p¶tXmSpIqSn¯s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¶ Hcph³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k`bpsS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t{]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jnXZuXy¯nÂ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]¦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ptNcp¶p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k`mkaql¯nsâ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ASnØm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\]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camb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t{]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jnXZuXyw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kphntij¯n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\v A\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pkrXamb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PohnXwhgn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aninlmbv¡p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km£yw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hln¡pI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F¶XmWv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 err="1">
                <a:latin typeface="ML-Aathira" pitchFamily="82" charset="0"/>
              </a:rPr>
              <a:t>aÀt¡m</a:t>
            </a:r>
            <a:r>
              <a:rPr lang="en-US" sz="4800" dirty="0">
                <a:latin typeface="ML-Aathira" pitchFamily="82" charset="0"/>
              </a:rPr>
              <a:t>  16:14þ20)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200" dirty="0">
                <a:latin typeface="ML-TTIndulekhaHeavy" pitchFamily="82" charset="0"/>
              </a:rPr>
              <a:t> 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temIsa§pw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t]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krjvSnItfmSpw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{]kwKn¡phn³.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aÀt¡m</a:t>
            </a:r>
            <a:r>
              <a:rPr lang="en-US" sz="3000" dirty="0">
                <a:latin typeface="ML-Aathira" pitchFamily="82" charset="0"/>
              </a:rPr>
              <a:t> 16:15)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nXmhn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Abbv¡s</a:t>
            </a:r>
            <a:r>
              <a:rPr lang="en-US" sz="3000" b="1" dirty="0">
                <a:latin typeface="ML-Aathira" pitchFamily="82" charset="0"/>
              </a:rPr>
              <a:t>¸«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PohnX¯nse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hnhn</a:t>
            </a:r>
            <a:r>
              <a:rPr lang="en-US" sz="3000" b="1" dirty="0">
                <a:latin typeface="ML-Aathira" pitchFamily="82" charset="0"/>
              </a:rPr>
              <a:t>[ </a:t>
            </a:r>
            <a:r>
              <a:rPr lang="en-US" sz="3000" b="1" dirty="0" err="1">
                <a:latin typeface="ML-Aathira" pitchFamily="82" charset="0"/>
              </a:rPr>
              <a:t>cwK§fnÂ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tPmen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sN¿p¶hÀ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l¯nsâbpw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tkh</a:t>
            </a:r>
            <a:r>
              <a:rPr lang="en-US" sz="3000" b="1" dirty="0">
                <a:latin typeface="ML-Aathira" pitchFamily="82" charset="0"/>
              </a:rPr>
              <a:t>\¯</a:t>
            </a:r>
            <a:r>
              <a:rPr lang="en-US" sz="3000" b="1" dirty="0" err="1">
                <a:latin typeface="ML-Aathira" pitchFamily="82" charset="0"/>
              </a:rPr>
              <a:t>nsâbpw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jnXcmbn</a:t>
            </a:r>
            <a:r>
              <a:rPr lang="en-US" sz="3000" b="1" dirty="0">
                <a:latin typeface="ML-Aathira" pitchFamily="82" charset="0"/>
              </a:rPr>
              <a:t> {]tim`n¡phm³ ]cnip²mßmhnsâ 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\§Ä kar²ambn \</a:t>
            </a:r>
            <a:r>
              <a:rPr lang="en-US" sz="3000" b="1" dirty="0" err="1">
                <a:latin typeface="ML-Aathira" pitchFamily="82" charset="0"/>
              </a:rPr>
              <a:t>ÂIWsa¶v</a:t>
            </a:r>
            <a:r>
              <a:rPr lang="en-US" sz="3000" b="1" dirty="0">
                <a:latin typeface="ML-Aathira" pitchFamily="82" charset="0"/>
              </a:rPr>
              <a:t> R§Ä {]</a:t>
            </a:r>
            <a:r>
              <a:rPr lang="en-US" sz="3000" b="1" dirty="0" err="1">
                <a:latin typeface="ML-Aathira" pitchFamily="82" charset="0"/>
              </a:rPr>
              <a:t>mÀ°n¡p¶p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 err="1">
                <a:latin typeface="ML-Aathira" pitchFamily="82" charset="0"/>
              </a:rPr>
              <a:t>k`bpsS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jnX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¯\§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 </a:t>
            </a:r>
            <a:r>
              <a:rPr lang="en-US" sz="3000" b="1" dirty="0" err="1">
                <a:latin typeface="ML-Aathira" pitchFamily="82" charset="0"/>
              </a:rPr>
              <a:t>hgnbpw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kw`mh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hgnbpw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klmbn¡pw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2542033"/>
            <a:ext cx="5486400" cy="431596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1676400"/>
            <a:ext cx="64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t{]jn-X-bmb k`</a:t>
            </a: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2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219200"/>
            <a:ext cx="7848600" cy="18288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temI¯nÂ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Cutimbv¡p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km£yw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hln¡phm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ZuXyamWv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AhnSp¶v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k`sb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`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ctaev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n¨Xv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 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AXn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k`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kz`mh¯mte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jnXbmWv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0" name="Picture 2" descr="D:\web photo\class 8\ca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894417"/>
            <a:ext cx="5638800" cy="39635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57200" y="1781413"/>
            <a:ext cx="822960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aninlm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ssZh¯mÂ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Abv¡s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¸«h³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jnXZuXyw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Çol·mcpsS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jnX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¯\§Ä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amÀtXm½mÇolmbpsS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jnX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¯\w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ÝmXy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anj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dnamcpsS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jnX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¯\w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kotdmae_mÀ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jnX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ssNX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yhpw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apt¶ähpw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Hmtcm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IkvXh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\pw t{]jnX³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533400"/>
            <a:ext cx="76962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aninlm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ssZh¯mÂ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Abv¡s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¸«h³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Abv¡s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¸«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BZyt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jnX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XncpkpXs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temI¯nte¡b¨Xv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Ah³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hgn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c£{]m]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n¡m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3074" name="Picture 2" descr="D:\web photo\class 8\659443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1" y="3276600"/>
            <a:ext cx="3047999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62000" y="381000"/>
            <a:ext cx="7543800" cy="4038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jnXZuXyw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GIc£I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F¶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kXyw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kIe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P\]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Z§sfbpw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Adnbn¡phm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FÃmhscbpw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c£bnte¡v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B\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bn¡phm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k`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nbpàbmbncn¡p¶p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Adnªn«nÃm¯hÀ¡p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sImSp¡m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ISa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IÄ¡pw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2290" name="Picture 2" descr="http://www.kurrajonganglicanchurch.org.au/wp-content/uploads/what-we-believe.jpg"/>
          <p:cNvPicPr>
            <a:picLocks noChangeAspect="1" noChangeArrowheads="1"/>
          </p:cNvPicPr>
          <p:nvPr/>
        </p:nvPicPr>
        <p:blipFill>
          <a:blip r:embed="rId2"/>
          <a:srcRect t="41203"/>
          <a:stretch>
            <a:fillRect/>
          </a:stretch>
        </p:blipFill>
        <p:spPr bwMode="auto">
          <a:xfrm>
            <a:off x="1752600" y="4343400"/>
            <a:ext cx="57150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8006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1.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Hcn¡epw AdnbpItbm tIÄ¡pItbm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sNbvXn«nÃm¯htcmSpff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kphntij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{]tLmjWw.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	2.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aninlmbnepÅ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hnizmk¯neqsS c£bnte¡p IS¶ph¶hsc hnizmk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clky§fnÂ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Bgs¸Sp¯m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\pÅ kphntij{]t_m[\w.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	3.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Adnªv AhnSp¶nÂ hnizmkn¨v Úm\kv\m\w kzoIcn¨hsc¦nepw hnizmkPohnXw £bn¨pt]mb {InkvXym\nIfpsS ]p\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Àkphntij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hXv¡cWw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027003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3581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Çol·mcpsS t{]jnX{]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¯\§Ä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\{kmb\mb Cutim IÀ¯mhpw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temIc£I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ssZh]p{X\msW¶v AhÀ km£ys¸Sp¯n.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Çol·mcpsS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t{]jnXthebpsS ^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k`hfÀ¶p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pjvSn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{]m]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3587027"/>
            <a:ext cx="5257800" cy="327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7956</TotalTime>
  <Words>470</Words>
  <Application>Microsoft Office PowerPoint</Application>
  <PresentationFormat>On-screen Show (4:3)</PresentationFormat>
  <Paragraphs>105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Trek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326</cp:revision>
  <dcterms:created xsi:type="dcterms:W3CDTF">2013-05-21T03:50:53Z</dcterms:created>
  <dcterms:modified xsi:type="dcterms:W3CDTF">2013-10-31T05:34:41Z</dcterms:modified>
</cp:coreProperties>
</file>